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12"/>
  </p:notesMasterIdLst>
  <p:handoutMasterIdLst>
    <p:handoutMasterId r:id="rId13"/>
  </p:handoutMasterIdLst>
  <p:sldIdLst>
    <p:sldId id="333" r:id="rId5"/>
    <p:sldId id="334" r:id="rId6"/>
    <p:sldId id="336" r:id="rId7"/>
    <p:sldId id="337" r:id="rId8"/>
    <p:sldId id="338" r:id="rId9"/>
    <p:sldId id="340" r:id="rId10"/>
    <p:sldId id="34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5388" autoAdjust="0"/>
  </p:normalViewPr>
  <p:slideViewPr>
    <p:cSldViewPr snapToGrid="0">
      <p:cViewPr varScale="1">
        <p:scale>
          <a:sx n="87" d="100"/>
          <a:sy n="87" d="100"/>
        </p:scale>
        <p:origin x="480" y="77"/>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6/14/2024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6/14/2024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3717194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168053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450219008"/>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325330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43217190"/>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220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6080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9181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9986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475038"/>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3008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55953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745873196"/>
      </p:ext>
    </p:extLst>
  </p:cSld>
  <p:clrMapOvr>
    <a:masterClrMapping/>
  </p:clrMapOvr>
  <p:hf hdr="0" ftr="0" dt="0"/>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98288688"/>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5649623"/>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7580471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84721540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53909909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230824194"/>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62754729"/>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80197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9" r:id="rId12"/>
    <p:sldLayoutId id="2147483720" r:id="rId13"/>
    <p:sldLayoutId id="2147483721" r:id="rId14"/>
    <p:sldLayoutId id="2147483722" r:id="rId15"/>
    <p:sldLayoutId id="2147483723" r:id="rId16"/>
    <p:sldLayoutId id="2147483725" r:id="rId17"/>
    <p:sldLayoutId id="2147483730" r:id="rId18"/>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hyperlink" Target="mailto:tcheliebou.jennyfer@ictuniversity.edu.cm"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Group members and course information</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p:txBody>
          <a:bodyPr>
            <a:normAutofit/>
          </a:bodyPr>
          <a:lstStyle/>
          <a:p>
            <a:r>
              <a:rPr lang="en-US" sz="1800" dirty="0">
                <a:latin typeface="Aharoni" panose="02010803020104030203" pitchFamily="2" charset="-79"/>
                <a:cs typeface="Aharoni" panose="02010803020104030203" pitchFamily="2" charset="-79"/>
              </a:rPr>
              <a:t>Course code/course title: OBJECT ORIENTED ANALYSIS, DESIGN AND IMPLEMENTATION</a:t>
            </a:r>
          </a:p>
          <a:p>
            <a:r>
              <a:rPr lang="en-US" sz="1800" dirty="0">
                <a:latin typeface="Aharoni" panose="02010803020104030203" pitchFamily="2" charset="-79"/>
                <a:cs typeface="Aharoni" panose="02010803020104030203" pitchFamily="2" charset="-79"/>
              </a:rPr>
              <a:t>Group Number:</a:t>
            </a:r>
            <a:r>
              <a:rPr lang="en-US" sz="3200" dirty="0">
                <a:latin typeface="Aharoni" panose="02010803020104030203" pitchFamily="2" charset="-79"/>
                <a:cs typeface="Aharoni" panose="02010803020104030203" pitchFamily="2" charset="-79"/>
              </a:rPr>
              <a:t>9</a:t>
            </a:r>
          </a:p>
          <a:p>
            <a:r>
              <a:rPr lang="en-US" sz="1800" dirty="0">
                <a:latin typeface="Aharoni" panose="02010803020104030203" pitchFamily="2" charset="-79"/>
                <a:cs typeface="Aharoni" panose="02010803020104030203" pitchFamily="2" charset="-79"/>
              </a:rPr>
              <a:t>Project Topic: WEATHER APP MANAGEMENT</a:t>
            </a:r>
          </a:p>
          <a:p>
            <a:r>
              <a:rPr lang="en-US" sz="1800" dirty="0">
                <a:latin typeface="Aharoni" panose="02010803020104030203" pitchFamily="2" charset="-79"/>
                <a:cs typeface="Aharoni" panose="02010803020104030203" pitchFamily="2" charset="-79"/>
              </a:rPr>
              <a:t>Link to the GitHub Repository:</a:t>
            </a:r>
          </a:p>
          <a:p>
            <a:r>
              <a:rPr lang="en-US" sz="1800" dirty="0">
                <a:latin typeface="Aharoni" panose="02010803020104030203" pitchFamily="2" charset="-79"/>
                <a:cs typeface="Aharoni" panose="02010803020104030203" pitchFamily="2" charset="-79"/>
              </a:rPr>
              <a:t>Group Leader: </a:t>
            </a:r>
            <a:r>
              <a:rPr lang="en-US" sz="1800" b="0" i="0" u="none" strike="noStrike" baseline="0" dirty="0">
                <a:solidFill>
                  <a:srgbClr val="000000"/>
                </a:solidFill>
                <a:latin typeface="Aharoni" panose="02010803020104030203" pitchFamily="2" charset="-79"/>
                <a:cs typeface="Aharoni" panose="02010803020104030203" pitchFamily="2" charset="-79"/>
              </a:rPr>
              <a:t>NOUYEUTCHUI YOUMBI JUNIOR BRONDON </a:t>
            </a:r>
            <a:endParaRPr lang="en-US" sz="1800" dirty="0">
              <a:latin typeface="Aharoni" panose="02010803020104030203" pitchFamily="2" charset="-79"/>
              <a:cs typeface="Aharoni" panose="02010803020104030203" pitchFamily="2" charset="-79"/>
            </a:endParaRPr>
          </a:p>
          <a:p>
            <a:r>
              <a:rPr lang="en-US" sz="1800" dirty="0">
                <a:latin typeface="Aharoni" panose="02010803020104030203" pitchFamily="2" charset="-79"/>
                <a:cs typeface="Aharoni" panose="02010803020104030203" pitchFamily="2" charset="-79"/>
              </a:rPr>
              <a:t>MEMBER’S NAMES, MATRICULES AND ROLE:</a:t>
            </a: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1</a:t>
            </a:fld>
            <a:endParaRPr lang="en-US" dirty="0"/>
          </a:p>
        </p:txBody>
      </p:sp>
    </p:spTree>
    <p:extLst>
      <p:ext uri="{BB962C8B-B14F-4D97-AF65-F5344CB8AC3E}">
        <p14:creationId xmlns:p14="http://schemas.microsoft.com/office/powerpoint/2010/main" val="918817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417AF4-08C0-FC51-8823-C041945D63A4}"/>
              </a:ext>
            </a:extLst>
          </p:cNvPr>
          <p:cNvSpPr>
            <a:spLocks noGrp="1"/>
          </p:cNvSpPr>
          <p:nvPr>
            <p:ph type="title"/>
          </p:nvPr>
        </p:nvSpPr>
        <p:spPr>
          <a:xfrm>
            <a:off x="5478011" y="469783"/>
            <a:ext cx="6149130" cy="5763237"/>
          </a:xfrm>
        </p:spPr>
        <p:txBody>
          <a:bodyPr/>
          <a:lstStyle/>
          <a:p>
            <a:r>
              <a:rPr lang="en-US" dirty="0"/>
              <a:t>INTRODUCTION:</a:t>
            </a:r>
            <a:br>
              <a:rPr lang="en-US" dirty="0"/>
            </a:br>
            <a:r>
              <a:rPr lang="en-US" sz="1800" kern="100" dirty="0">
                <a:solidFill>
                  <a:srgbClr val="000000"/>
                </a:solidFill>
                <a:effectLst/>
                <a:highlight>
                  <a:srgbClr val="F7F7F7"/>
                </a:highlight>
                <a:latin typeface="Segoe UI" panose="020B0502040204020203" pitchFamily="34" charset="0"/>
                <a:ea typeface="Calibri" panose="020F0502020204030204" pitchFamily="34" charset="0"/>
                <a:cs typeface="Times New Roman" panose="02020603050405020304" pitchFamily="18" charset="0"/>
              </a:rPr>
              <a:t>Weather apps have become an essential tool for people to access real-time, location-specific weather information. These apps provide users with a wide range of features, including current conditions, forecasts, weather alerts, and even historical data. As the demand for accurate and reliable weather information continues to grow, the management of weather apps has become increasingly important.</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br>
              <a:rPr lang="en-US" sz="1800" kern="100" dirty="0">
                <a:latin typeface="Calibri" panose="020F0502020204030204" pitchFamily="34" charset="0"/>
                <a:ea typeface="Calibri" panose="020F0502020204030204" pitchFamily="34" charset="0"/>
                <a:cs typeface="Times New Roman" panose="02020603050405020304" pitchFamily="18" charset="0"/>
              </a:rPr>
            </a:br>
            <a:r>
              <a:rPr lang="en-US" kern="100" dirty="0">
                <a:latin typeface="Calibri" panose="020F0502020204030204" pitchFamily="34" charset="0"/>
                <a:ea typeface="Calibri" panose="020F0502020204030204" pitchFamily="34" charset="0"/>
                <a:cs typeface="Times New Roman" panose="02020603050405020304" pitchFamily="18" charset="0"/>
              </a:rPr>
              <a:t>Aims:</a:t>
            </a:r>
            <a:br>
              <a:rPr lang="en-US" kern="100" dirty="0">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rgbClr val="000000"/>
                </a:solidFill>
                <a:effectLst/>
                <a:highlight>
                  <a:srgbClr val="F7F7F7"/>
                </a:highlight>
                <a:latin typeface="Segoe UI" panose="020B0502040204020203" pitchFamily="34" charset="0"/>
                <a:ea typeface="Calibri" panose="020F0502020204030204" pitchFamily="34" charset="0"/>
                <a:cs typeface="Times New Roman" panose="02020603050405020304" pitchFamily="18" charset="0"/>
              </a:rPr>
              <a:t>Our primary aim of weather app management is to develop and maintain a comprehensive, user-friendly, and feature-rich weather application that meets the diverse needs of modern users. This involves ensuring the app provides accurate, up-to-date, and relevant weather data, as well as a seamless and intuitive user experience.</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br>
              <a:rPr lang="en-US" sz="1800" kern="100" dirty="0">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Picture Placeholder 16" descr="Logs Stacked ">
            <a:extLst>
              <a:ext uri="{FF2B5EF4-FFF2-40B4-BE49-F238E27FC236}">
                <a16:creationId xmlns:a16="http://schemas.microsoft.com/office/drawing/2014/main" id="{91CDF817-5DD8-B6A6-422E-3161F6D60CC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58" r="258"/>
          <a:stretch/>
        </p:blipFill>
        <p:spPr/>
      </p:pic>
    </p:spTree>
    <p:extLst>
      <p:ext uri="{BB962C8B-B14F-4D97-AF65-F5344CB8AC3E}">
        <p14:creationId xmlns:p14="http://schemas.microsoft.com/office/powerpoint/2010/main" val="3250560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4"/>
            <a:ext cx="5002383" cy="976426"/>
          </a:xfrm>
        </p:spPr>
        <p:txBody>
          <a:bodyPr>
            <a:normAutofit fontScale="90000"/>
          </a:bodyPr>
          <a:lstStyle/>
          <a:p>
            <a:r>
              <a:rPr lang="en-US" dirty="0"/>
              <a:t>THE WEATHER APP MANAGEMENT REVIEW</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753300"/>
            <a:ext cx="5842218" cy="4395830"/>
          </a:xfrm>
        </p:spPr>
        <p:txBody>
          <a:bodyPr>
            <a:normAutofit fontScale="25000" lnSpcReduction="20000"/>
          </a:bodyPr>
          <a:lstStyle/>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"Exceptional Weather App Management: Delivering Unparalleled Accuracy, Usability, and Innovation</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The Weather App stands out as a shining example of effective weather app management. The team's unwavering commitment to data accuracy, user experience, and continuous improvement has elevated the app's performance and set a new standard in the industry.</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The app's weather forecasts are consistently precise, thanks to the robust data sourcing and quality control measures implemented by </a:t>
            </a:r>
            <a:r>
              <a:rPr lang="en-US" sz="6400" dirty="0">
                <a:solidFill>
                  <a:srgbClr val="000000"/>
                </a:solidFill>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our </a:t>
            </a:r>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team. The intuitive interface and customization options make the app a breeze to use, while the regular updates and feature enhancements demonstrate the team's dedication to innovation.</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Operational efficiency, data privacy, and security are also areas where the Weather App excels, ensuring a seamless and trustworthy user experience. In an era of unpredictable weather patterns, the Weather App is a must-have for anyone seeking a reliable, user-centric weather solution."</a:t>
            </a:r>
          </a:p>
          <a:p>
            <a:endParaRPr lang="en-US" dirty="0"/>
          </a:p>
        </p:txBody>
      </p:sp>
      <p:pic>
        <p:nvPicPr>
          <p:cNvPr id="8" name="Picture Placeholder 12" descr="A dog sitting in the sun rays coming through the trees in a forest ">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6989" r="6989"/>
          <a:stretch/>
        </p:blipFill>
        <p:spPr/>
      </p:pic>
    </p:spTree>
    <p:extLst>
      <p:ext uri="{BB962C8B-B14F-4D97-AF65-F5344CB8AC3E}">
        <p14:creationId xmlns:p14="http://schemas.microsoft.com/office/powerpoint/2010/main" val="1889560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p:txBody>
          <a:bodyPr/>
          <a:lstStyle/>
          <a:p>
            <a:r>
              <a:rPr lang="en-US" dirty="0"/>
              <a:t>Methodology</a:t>
            </a:r>
            <a:br>
              <a:rPr lang="en-US" dirty="0"/>
            </a:br>
            <a:r>
              <a:rPr lang="en-US" dirty="0"/>
              <a:t>agile methodology</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2244726"/>
            <a:ext cx="7814185" cy="3896016"/>
          </a:xfrm>
        </p:spPr>
        <p:txBody>
          <a:bodyPr/>
          <a:lstStyle/>
          <a:p>
            <a:r>
              <a:rPr lang="en-US" dirty="0"/>
              <a:t>Agile follows an iterative approach, allowing you to break down the development process into smaller, manageable </a:t>
            </a:r>
            <a:r>
              <a:rPr lang="en-US" dirty="0" err="1"/>
              <a:t>sprints.This</a:t>
            </a:r>
            <a:r>
              <a:rPr lang="en-US" dirty="0"/>
              <a:t> enables you to continuously deliver working features, get feedback, and make necessary adjustments, rather than trying to build the entire application up front. Agile embraces change and encourages teams to be responsive to evolving requirements, technologies, and user need. Agile emphasizes close collaboration between the development team, product owners, and stake holders. Agile promotes the practice of continuous integration, where developers regularly merge their code changes into a shared repository.</a:t>
            </a: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4</a:t>
            </a:fld>
            <a:endParaRPr lang="en-US" dirty="0"/>
          </a:p>
        </p:txBody>
      </p:sp>
    </p:spTree>
    <p:extLst>
      <p:ext uri="{BB962C8B-B14F-4D97-AF65-F5344CB8AC3E}">
        <p14:creationId xmlns:p14="http://schemas.microsoft.com/office/powerpoint/2010/main" val="1553300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a:xfrm>
            <a:off x="763439" y="684311"/>
            <a:ext cx="4058728" cy="1689773"/>
          </a:xfrm>
        </p:spPr>
        <p:txBody>
          <a:bodyPr/>
          <a:lstStyle/>
          <a:p>
            <a:r>
              <a:rPr lang="en-US" dirty="0"/>
              <a:t>Weather app management benefits</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757600" y="2625755"/>
            <a:ext cx="4064567" cy="3313652"/>
          </a:xfrm>
        </p:spPr>
        <p:txBody>
          <a:bodyPr>
            <a:normAutofit fontScale="70000" lnSpcReduction="20000"/>
          </a:bodyPr>
          <a:lstStyle/>
          <a:p>
            <a:pPr algn="l">
              <a:buFont typeface="+mj-lt"/>
              <a:buAutoNum type="arabicPeriod"/>
            </a:pPr>
            <a:r>
              <a:rPr lang="en-US" b="0" i="0" dirty="0">
                <a:solidFill>
                  <a:srgbClr val="000000"/>
                </a:solidFill>
                <a:effectLst/>
                <a:highlight>
                  <a:srgbClr val="F7F7F7"/>
                </a:highlight>
                <a:latin typeface="-apple-system"/>
              </a:rPr>
              <a:t>Improved Data Accuracy and Reliability</a:t>
            </a:r>
          </a:p>
          <a:p>
            <a:pPr algn="l">
              <a:buFont typeface="+mj-lt"/>
              <a:buAutoNum type="arabicPeriod"/>
            </a:pPr>
            <a:r>
              <a:rPr lang="en-US" b="0" i="0" dirty="0">
                <a:solidFill>
                  <a:srgbClr val="000000"/>
                </a:solidFill>
                <a:effectLst/>
                <a:highlight>
                  <a:srgbClr val="F7F7F7"/>
                </a:highlight>
                <a:latin typeface="-apple-system"/>
              </a:rPr>
              <a:t>Enhanced User Experience</a:t>
            </a:r>
          </a:p>
          <a:p>
            <a:pPr algn="l">
              <a:buFont typeface="+mj-lt"/>
              <a:buAutoNum type="arabicPeriod"/>
            </a:pPr>
            <a:r>
              <a:rPr lang="en-US" b="0" i="0" dirty="0">
                <a:solidFill>
                  <a:srgbClr val="000000"/>
                </a:solidFill>
                <a:effectLst/>
                <a:highlight>
                  <a:srgbClr val="F7F7F7"/>
                </a:highlight>
                <a:latin typeface="-apple-system"/>
              </a:rPr>
              <a:t>Continuous Innovation and Improvement</a:t>
            </a:r>
          </a:p>
          <a:p>
            <a:pPr algn="l">
              <a:buFont typeface="+mj-lt"/>
              <a:buAutoNum type="arabicPeriod"/>
            </a:pPr>
            <a:r>
              <a:rPr lang="en-US" b="0" i="0" dirty="0">
                <a:solidFill>
                  <a:srgbClr val="000000"/>
                </a:solidFill>
                <a:effectLst/>
                <a:highlight>
                  <a:srgbClr val="F7F7F7"/>
                </a:highlight>
                <a:latin typeface="-apple-system"/>
              </a:rPr>
              <a:t>Operational Resilience</a:t>
            </a:r>
          </a:p>
          <a:p>
            <a:pPr algn="l">
              <a:buFont typeface="+mj-lt"/>
              <a:buAutoNum type="arabicPeriod"/>
            </a:pPr>
            <a:r>
              <a:rPr lang="en-US" b="0" i="0" dirty="0">
                <a:solidFill>
                  <a:srgbClr val="000000"/>
                </a:solidFill>
                <a:effectLst/>
                <a:highlight>
                  <a:srgbClr val="F7F7F7"/>
                </a:highlight>
                <a:latin typeface="-apple-system"/>
              </a:rPr>
              <a:t>Data Privacy and Security</a:t>
            </a:r>
          </a:p>
          <a:p>
            <a:pPr algn="l">
              <a:buFont typeface="+mj-lt"/>
              <a:buAutoNum type="arabicPeriod"/>
            </a:pPr>
            <a:r>
              <a:rPr lang="en-US" b="0" i="0" dirty="0">
                <a:solidFill>
                  <a:srgbClr val="000000"/>
                </a:solidFill>
                <a:effectLst/>
                <a:highlight>
                  <a:srgbClr val="F7F7F7"/>
                </a:highlight>
                <a:latin typeface="-apple-system"/>
              </a:rPr>
              <a:t>Competitive Advantage</a:t>
            </a:r>
          </a:p>
          <a:p>
            <a:pPr algn="l">
              <a:buFont typeface="+mj-lt"/>
              <a:buAutoNum type="arabicPeriod"/>
            </a:pPr>
            <a:r>
              <a:rPr lang="en-US" b="0" i="0" dirty="0">
                <a:solidFill>
                  <a:srgbClr val="000000"/>
                </a:solidFill>
                <a:effectLst/>
                <a:highlight>
                  <a:srgbClr val="F7F7F7"/>
                </a:highlight>
                <a:latin typeface="-apple-system"/>
              </a:rPr>
              <a:t>Positive Brand Reputation</a:t>
            </a:r>
          </a:p>
          <a:p>
            <a:pPr algn="l"/>
            <a:r>
              <a:rPr lang="en-US" b="0" i="0" dirty="0">
                <a:solidFill>
                  <a:srgbClr val="000000"/>
                </a:solidFill>
                <a:effectLst/>
                <a:highlight>
                  <a:srgbClr val="F7F7F7"/>
                </a:highlight>
                <a:latin typeface="-apple-system"/>
              </a:rPr>
              <a:t>In essence, strong weather app management leads to a more trustworthy, user-friendly, and innovative weather solution that can outperform competitors, build brand reputation, and ensure long-term sustainability.</a:t>
            </a:r>
          </a:p>
          <a:p>
            <a:endParaRPr lang="en-US" noProof="1"/>
          </a:p>
        </p:txBody>
      </p:sp>
      <p:pic>
        <p:nvPicPr>
          <p:cNvPr id="14" name="Picture Placeholder 33" descr="A river with boats in it surrounded by trees">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18580" r="18580"/>
          <a:stretch/>
        </p:blipFill>
        <p:spPr/>
      </p:pic>
    </p:spTree>
    <p:extLst>
      <p:ext uri="{BB962C8B-B14F-4D97-AF65-F5344CB8AC3E}">
        <p14:creationId xmlns:p14="http://schemas.microsoft.com/office/powerpoint/2010/main" val="209861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4575" y="976999"/>
            <a:ext cx="5371425" cy="1086693"/>
          </a:xfrm>
        </p:spPr>
        <p:txBody>
          <a:bodyPr/>
          <a:lstStyle/>
          <a:p>
            <a:r>
              <a:rPr lang="en-US" dirty="0"/>
              <a:t>Weather app management overview </a:t>
            </a:r>
          </a:p>
        </p:txBody>
      </p:sp>
      <p:pic>
        <p:nvPicPr>
          <p:cNvPr id="5" name="Content Placeholder 4" descr="Clouds and clear skies">
            <a:extLst>
              <a:ext uri="{FF2B5EF4-FFF2-40B4-BE49-F238E27FC236}">
                <a16:creationId xmlns:a16="http://schemas.microsoft.com/office/drawing/2014/main" id="{7826EF98-3EFC-BAEC-31C3-B9E6F9152078}"/>
              </a:ext>
            </a:extLst>
          </p:cNvPr>
          <p:cNvPicPr>
            <a:picLocks noGrp="1" noChangeAspect="1"/>
          </p:cNvPicPr>
          <p:nvPr>
            <p:ph sz="quarter" idx="10"/>
          </p:nvPr>
        </p:nvPicPr>
        <p:blipFill>
          <a:blip r:embed="rId3"/>
          <a:stretch>
            <a:fillRect/>
          </a:stretch>
        </p:blipFill>
        <p:spPr>
          <a:xfrm>
            <a:off x="741362" y="2063691"/>
            <a:ext cx="5030263" cy="3817309"/>
          </a:xfrm>
        </p:spPr>
      </p:pic>
      <p:sp>
        <p:nvSpPr>
          <p:cNvPr id="13" name="Content Placeholder 12">
            <a:extLst>
              <a:ext uri="{FF2B5EF4-FFF2-40B4-BE49-F238E27FC236}">
                <a16:creationId xmlns:a16="http://schemas.microsoft.com/office/drawing/2014/main" id="{2EBEEF04-935C-A06F-62F6-BCFF0B291A24}"/>
              </a:ext>
            </a:extLst>
          </p:cNvPr>
          <p:cNvSpPr>
            <a:spLocks noGrp="1"/>
          </p:cNvSpPr>
          <p:nvPr>
            <p:ph sz="quarter" idx="11"/>
          </p:nvPr>
        </p:nvSpPr>
        <p:spPr>
          <a:xfrm>
            <a:off x="5880682" y="977000"/>
            <a:ext cx="5586743" cy="5222464"/>
          </a:xfrm>
        </p:spPr>
        <p:txBody>
          <a:bodyPr>
            <a:normAutofit fontScale="92500" lnSpcReduction="20000"/>
          </a:bodyPr>
          <a:lstStyle/>
          <a:p>
            <a:pPr algn="l"/>
            <a:r>
              <a:rPr lang="en-US" b="0" i="0" dirty="0">
                <a:solidFill>
                  <a:srgbClr val="000000"/>
                </a:solidFill>
                <a:effectLst/>
                <a:highlight>
                  <a:srgbClr val="F7F7F7"/>
                </a:highlight>
                <a:latin typeface="-apple-system"/>
              </a:rPr>
              <a:t>Effective weather app management focuses on delivering accurate data, a user-friendly interface, continuous innovation, operational efficiency, and robust data privacy. Key aspects include:</a:t>
            </a:r>
          </a:p>
          <a:p>
            <a:pPr algn="l">
              <a:buFont typeface="Arial" panose="020B0604020202020204" pitchFamily="34" charset="0"/>
              <a:buChar char="•"/>
            </a:pPr>
            <a:r>
              <a:rPr lang="en-US" b="0" i="0" dirty="0">
                <a:solidFill>
                  <a:srgbClr val="000000"/>
                </a:solidFill>
                <a:effectLst/>
                <a:highlight>
                  <a:srgbClr val="F7F7F7"/>
                </a:highlight>
                <a:latin typeface="-apple-system"/>
              </a:rPr>
              <a:t>Ensuring data accuracy through reliable sources and quality control</a:t>
            </a:r>
          </a:p>
          <a:p>
            <a:pPr algn="l">
              <a:buFont typeface="Arial" panose="020B0604020202020204" pitchFamily="34" charset="0"/>
              <a:buChar char="•"/>
            </a:pPr>
            <a:r>
              <a:rPr lang="en-US" b="0" i="0" dirty="0">
                <a:solidFill>
                  <a:srgbClr val="000000"/>
                </a:solidFill>
                <a:effectLst/>
                <a:highlight>
                  <a:srgbClr val="F7F7F7"/>
                </a:highlight>
                <a:latin typeface="-apple-system"/>
              </a:rPr>
              <a:t>Designing an intuitive, customizable user experience</a:t>
            </a:r>
          </a:p>
          <a:p>
            <a:pPr algn="l">
              <a:buFont typeface="Arial" panose="020B0604020202020204" pitchFamily="34" charset="0"/>
              <a:buChar char="•"/>
            </a:pPr>
            <a:r>
              <a:rPr lang="en-US" b="0" i="0" dirty="0">
                <a:solidFill>
                  <a:srgbClr val="000000"/>
                </a:solidFill>
                <a:effectLst/>
                <a:highlight>
                  <a:srgbClr val="F7F7F7"/>
                </a:highlight>
                <a:latin typeface="-apple-system"/>
              </a:rPr>
              <a:t>Regularly updating the app with new features based on user feedback</a:t>
            </a:r>
          </a:p>
          <a:p>
            <a:pPr algn="l">
              <a:buFont typeface="Arial" panose="020B0604020202020204" pitchFamily="34" charset="0"/>
              <a:buChar char="•"/>
            </a:pPr>
            <a:r>
              <a:rPr lang="en-US" b="0" i="0" dirty="0">
                <a:solidFill>
                  <a:srgbClr val="000000"/>
                </a:solidFill>
                <a:effectLst/>
                <a:highlight>
                  <a:srgbClr val="F7F7F7"/>
                </a:highlight>
                <a:latin typeface="-apple-system"/>
              </a:rPr>
              <a:t>Maintaining smooth performance during peak usage and severe weather</a:t>
            </a:r>
          </a:p>
          <a:p>
            <a:pPr algn="l">
              <a:buFont typeface="Arial" panose="020B0604020202020204" pitchFamily="34" charset="0"/>
              <a:buChar char="•"/>
            </a:pPr>
            <a:r>
              <a:rPr lang="en-US" b="0" i="0" dirty="0">
                <a:solidFill>
                  <a:srgbClr val="000000"/>
                </a:solidFill>
                <a:effectLst/>
                <a:highlight>
                  <a:srgbClr val="F7F7F7"/>
                </a:highlight>
                <a:latin typeface="-apple-system"/>
              </a:rPr>
              <a:t>Prioritizing data privacy and security protections</a:t>
            </a:r>
          </a:p>
          <a:p>
            <a:pPr algn="l"/>
            <a:r>
              <a:rPr lang="en-US" b="0" i="0" dirty="0">
                <a:solidFill>
                  <a:srgbClr val="000000"/>
                </a:solidFill>
                <a:effectLst/>
                <a:highlight>
                  <a:srgbClr val="F7F7F7"/>
                </a:highlight>
                <a:latin typeface="-apple-system"/>
              </a:rPr>
              <a:t>The Acme Weather App exemplifies this comprehensive approach, making it a standout weather solution in the industry.</a:t>
            </a:r>
          </a:p>
          <a:p>
            <a:endParaRPr lang="en-US" dirty="0"/>
          </a:p>
        </p:txBody>
      </p:sp>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6</a:t>
            </a:fld>
            <a:endParaRPr lang="en-US" dirty="0"/>
          </a:p>
        </p:txBody>
      </p:sp>
    </p:spTree>
    <p:extLst>
      <p:ext uri="{BB962C8B-B14F-4D97-AF65-F5344CB8AC3E}">
        <p14:creationId xmlns:p14="http://schemas.microsoft.com/office/powerpoint/2010/main" val="1475236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p:txBody>
          <a:bodyPr/>
          <a:lstStyle/>
          <a:p>
            <a:r>
              <a:rPr lang="en-US" dirty="0"/>
              <a:t>Thank you</a:t>
            </a:r>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p:txBody>
          <a:bodyPr/>
          <a:lstStyle/>
          <a:p>
            <a:r>
              <a:rPr lang="en-US" dirty="0"/>
              <a:t>Tcheliebou </a:t>
            </a:r>
            <a:r>
              <a:rPr lang="en-US" dirty="0" err="1"/>
              <a:t>Damdja</a:t>
            </a:r>
            <a:r>
              <a:rPr lang="en-US" dirty="0"/>
              <a:t> Jennyfer Peace Divine</a:t>
            </a:r>
          </a:p>
          <a:p>
            <a:r>
              <a:rPr lang="en-US" dirty="0"/>
              <a:t>+237656262316 </a:t>
            </a:r>
          </a:p>
          <a:p>
            <a:r>
              <a:rPr lang="en-US" dirty="0">
                <a:hlinkClick r:id="rId3"/>
              </a:rPr>
              <a:t>tcheliebou.jennyfer@ictuniversity.edu.cm</a:t>
            </a:r>
            <a:endParaRPr lang="en-US" dirty="0"/>
          </a:p>
          <a:p>
            <a:endParaRPr lang="en-US" dirty="0"/>
          </a:p>
        </p:txBody>
      </p:sp>
    </p:spTree>
    <p:extLst>
      <p:ext uri="{BB962C8B-B14F-4D97-AF65-F5344CB8AC3E}">
        <p14:creationId xmlns:p14="http://schemas.microsoft.com/office/powerpoint/2010/main" val="1716896367"/>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916DD8-9028-41F0-AB19-FE384D2009A2}">
  <ds:schemaRefs>
    <ds:schemaRef ds:uri="http://schemas.microsoft.com/sharepoint/v3/contenttype/forms"/>
  </ds:schemaRefs>
</ds:datastoreItem>
</file>

<file path=customXml/itemProps2.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{18C21878-B185-41A9-B10B-320F862372A3}tf67498733_win32</Template>
  <TotalTime>75</TotalTime>
  <Words>629</Words>
  <Application>Microsoft Office PowerPoint</Application>
  <PresentationFormat>Widescreen</PresentationFormat>
  <Paragraphs>58</Paragraphs>
  <Slides>7</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ADLaM Display</vt:lpstr>
      <vt:lpstr>Aharoni</vt:lpstr>
      <vt:lpstr>-apple-system</vt:lpstr>
      <vt:lpstr>Arial</vt:lpstr>
      <vt:lpstr>Bahnschrift SemiLight</vt:lpstr>
      <vt:lpstr>Calibri</vt:lpstr>
      <vt:lpstr>Calisto MT</vt:lpstr>
      <vt:lpstr>Segoe UI</vt:lpstr>
      <vt:lpstr>Univers Condensed</vt:lpstr>
      <vt:lpstr>ChronicleVTI</vt:lpstr>
      <vt:lpstr>Group members and course information</vt:lpstr>
      <vt:lpstr>INTRODUCTION: Weather apps have become an essential tool for people to access real-time, location-specific weather information. These apps provide users with a wide range of features, including current conditions, forecasts, weather alerts, and even historical data. As the demand for accurate and reliable weather information continues to grow, the management of weather apps has become increasingly important.  Aims: Our primary aim of weather app management is to develop and maintain a comprehensive, user-friendly, and feature-rich weather application that meets the diverse needs of modern users. This involves ensuring the app provides accurate, up-to-date, and relevant weather data, as well as a seamless and intuitive user experience.  </vt:lpstr>
      <vt:lpstr>THE WEATHER APP MANAGEMENT REVIEW</vt:lpstr>
      <vt:lpstr>Methodology agile methodology</vt:lpstr>
      <vt:lpstr>Weather app management benefits</vt:lpstr>
      <vt:lpstr>Weather app management overview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Tcheliebou Damja Jennyfer Peace Divine</dc:creator>
  <cp:lastModifiedBy>Tcheliebou Damja Jennyfer Peace Divine</cp:lastModifiedBy>
  <cp:revision>4</cp:revision>
  <dcterms:created xsi:type="dcterms:W3CDTF">2024-06-14T00:25:33Z</dcterms:created>
  <dcterms:modified xsi:type="dcterms:W3CDTF">2024-06-14T01:46:40Z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